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C865-2C6C-4051-ABC6-2949EFE42C83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0BB077-E580-4055-AB22-C0EFF444C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C865-2C6C-4051-ABC6-2949EFE42C83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B077-E580-4055-AB22-C0EFF444C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C865-2C6C-4051-ABC6-2949EFE42C83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B077-E580-4055-AB22-C0EFF444C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C865-2C6C-4051-ABC6-2949EFE42C83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0BB077-E580-4055-AB22-C0EFF444C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C865-2C6C-4051-ABC6-2949EFE42C83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B077-E580-4055-AB22-C0EFF444C2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C865-2C6C-4051-ABC6-2949EFE42C83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B077-E580-4055-AB22-C0EFF444C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C865-2C6C-4051-ABC6-2949EFE42C83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20BB077-E580-4055-AB22-C0EFF444C2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C865-2C6C-4051-ABC6-2949EFE42C83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B077-E580-4055-AB22-C0EFF444C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C865-2C6C-4051-ABC6-2949EFE42C83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B077-E580-4055-AB22-C0EFF444C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C865-2C6C-4051-ABC6-2949EFE42C83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B077-E580-4055-AB22-C0EFF444C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C865-2C6C-4051-ABC6-2949EFE42C83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BB077-E580-4055-AB22-C0EFF444C2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416C865-2C6C-4051-ABC6-2949EFE42C83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20BB077-E580-4055-AB22-C0EFF444C2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381000"/>
            <a:ext cx="601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/>
              <a:t>Bellringer</a:t>
            </a:r>
            <a:r>
              <a:rPr lang="en-US" sz="4000" dirty="0" smtClean="0"/>
              <a:t> </a:t>
            </a:r>
            <a:r>
              <a:rPr lang="en-US" sz="4000" dirty="0" smtClean="0"/>
              <a:t>11/22/2011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371600"/>
            <a:ext cx="731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70C0"/>
                </a:solidFill>
              </a:rPr>
              <a:t>Use the first 3 minutes of class to work on the following questions.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590800"/>
            <a:ext cx="6781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What is the World </a:t>
            </a:r>
            <a:r>
              <a:rPr lang="en-US" sz="3200" dirty="0" err="1" smtClean="0"/>
              <a:t>Civ</a:t>
            </a:r>
            <a:r>
              <a:rPr lang="en-US" sz="3200" dirty="0" smtClean="0"/>
              <a:t> B website address</a:t>
            </a:r>
            <a:r>
              <a:rPr lang="en-US" sz="3200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What popular movie (I mentioned it in class) connects well to Islamic culture?</a:t>
            </a:r>
            <a:endParaRPr lang="en-US" sz="32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What </a:t>
            </a:r>
            <a:r>
              <a:rPr lang="en-US" sz="3200" dirty="0" smtClean="0"/>
              <a:t>were the nomadic travelers of the Arabian Peninsula called?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What is an oasis?</a:t>
            </a:r>
            <a:endParaRPr lang="en-US" sz="3200" dirty="0"/>
          </a:p>
        </p:txBody>
      </p:sp>
      <p:pic>
        <p:nvPicPr>
          <p:cNvPr id="1026" name="Picture 2" descr="C:\Documents and Settings\myoder\Local Settings\Temporary Internet Files\Content.IE5\T273AQD5\MC90005692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2057400"/>
            <a:ext cx="2554481" cy="1447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</TotalTime>
  <Words>57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Trek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6</cp:revision>
  <dcterms:created xsi:type="dcterms:W3CDTF">2010-11-17T16:34:02Z</dcterms:created>
  <dcterms:modified xsi:type="dcterms:W3CDTF">2011-11-21T15:17:14Z</dcterms:modified>
</cp:coreProperties>
</file>